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</a:t>
            </a:r>
            <a:r>
              <a:rPr lang="nb-NO" dirty="0" err="1" smtClean="0"/>
              <a:t>TraktorvegSti</a:t>
            </a:r>
            <a:r>
              <a:rPr lang="nb-NO" dirty="0" smtClean="0"/>
              <a:t> produktspesifikasjon og registreringsinstruks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</a:t>
            </a:r>
            <a:r>
              <a:rPr lang="nb-NO" dirty="0" smtClean="0"/>
              <a:t> (diverse)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916" y="1575077"/>
            <a:ext cx="6392167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01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</a:t>
            </a:r>
            <a:r>
              <a:rPr lang="nb-NO" dirty="0" smtClean="0"/>
              <a:t> (diverse)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837" y="1690688"/>
            <a:ext cx="6630325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4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Vegsperring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63" y="1619325"/>
            <a:ext cx="7516274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56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</a:t>
            </a:r>
            <a:r>
              <a:rPr lang="nb-NO" dirty="0" smtClean="0"/>
              <a:t> (enkel bilveg fra </a:t>
            </a:r>
            <a:r>
              <a:rPr lang="nb-NO" dirty="0" err="1" smtClean="0"/>
              <a:t>Elveg</a:t>
            </a:r>
            <a:r>
              <a:rPr lang="nb-NO" dirty="0"/>
              <a:t> </a:t>
            </a:r>
            <a:r>
              <a:rPr lang="nb-NO" dirty="0" smtClean="0"/>
              <a:t>2.0, </a:t>
            </a:r>
            <a:r>
              <a:rPr lang="nb-NO" dirty="0" err="1" smtClean="0"/>
              <a:t>trakorveg</a:t>
            </a:r>
            <a:r>
              <a:rPr lang="nb-NO" dirty="0" smtClean="0"/>
              <a:t> og sti)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548" y="2065683"/>
            <a:ext cx="5572903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</a:t>
            </a:r>
            <a:r>
              <a:rPr lang="nb-NO" dirty="0" smtClean="0"/>
              <a:t> (enkel bilveg og gang- og sykkelveg fra </a:t>
            </a:r>
            <a:r>
              <a:rPr lang="nb-NO" dirty="0" err="1" smtClean="0"/>
              <a:t>Elveg</a:t>
            </a:r>
            <a:r>
              <a:rPr lang="nb-NO" dirty="0"/>
              <a:t> </a:t>
            </a:r>
            <a:r>
              <a:rPr lang="nb-NO" dirty="0" smtClean="0"/>
              <a:t>2.0, sti)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155" y="1852981"/>
            <a:ext cx="4229690" cy="4353533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364" y="6368807"/>
            <a:ext cx="6249272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37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</a:t>
            </a:r>
            <a:r>
              <a:rPr lang="nb-NO" dirty="0" smtClean="0"/>
              <a:t> (diverse)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1690688"/>
            <a:ext cx="6611273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39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</a:t>
            </a:r>
            <a:r>
              <a:rPr lang="nb-NO" dirty="0" smtClean="0"/>
              <a:t> (diverse)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234" y="1534120"/>
            <a:ext cx="3991532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17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</a:t>
            </a:r>
            <a:r>
              <a:rPr lang="nb-NO" dirty="0" smtClean="0"/>
              <a:t> (diverse)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627" y="1690688"/>
            <a:ext cx="6420746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04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</a:t>
            </a:r>
            <a:r>
              <a:rPr lang="nb-NO" dirty="0" smtClean="0"/>
              <a:t> (diverse)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79" y="1690688"/>
            <a:ext cx="6382641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55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</a:t>
            </a:r>
            <a:r>
              <a:rPr lang="nb-NO" dirty="0" smtClean="0"/>
              <a:t> (diverse)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469" y="1690688"/>
            <a:ext cx="6535062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37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</a:t>
            </a:r>
            <a:r>
              <a:rPr lang="nb-NO" dirty="0" smtClean="0"/>
              <a:t> (diverse)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706" y="1808504"/>
            <a:ext cx="6182588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55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1521</TotalTime>
  <Words>66</Words>
  <Application>Microsoft Office PowerPoint</Application>
  <PresentationFormat>Widescreen</PresentationFormat>
  <Paragraphs>12</Paragraphs>
  <Slides>12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Office-tema</vt:lpstr>
      <vt:lpstr>Skisser/bilder brukt i FKB-TraktorvegSti produktspesifikasjon og registreringsinstruks</vt:lpstr>
      <vt:lpstr>Typeveg (enkel bilveg fra Elveg 2.0, trakorveg og sti)</vt:lpstr>
      <vt:lpstr>Typeveg (enkel bilveg og gang- og sykkelveg fra Elveg 2.0, sti)</vt:lpstr>
      <vt:lpstr>Typeveg (diverse)</vt:lpstr>
      <vt:lpstr>Typeveg (diverse)</vt:lpstr>
      <vt:lpstr>Typeveg (diverse)</vt:lpstr>
      <vt:lpstr>Typeveg (diverse)</vt:lpstr>
      <vt:lpstr>Typeveg (diverse)</vt:lpstr>
      <vt:lpstr>Typeveg (diverse)</vt:lpstr>
      <vt:lpstr>Typeveg (diverse)</vt:lpstr>
      <vt:lpstr>Typeveg (diverse)</vt:lpstr>
      <vt:lpstr>Vegsperring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59</cp:revision>
  <dcterms:created xsi:type="dcterms:W3CDTF">2021-08-06T12:22:07Z</dcterms:created>
  <dcterms:modified xsi:type="dcterms:W3CDTF">2021-09-10T08:26:58Z</dcterms:modified>
</cp:coreProperties>
</file>